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1" r:id="rId1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6" Type="http://schemas.openxmlformats.org/officeDocument/2006/relationships/slide" Target="slides/slide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9" name="Google Shape;4059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1.png"/><Relationship Id="rId4" Type="http://schemas.openxmlformats.org/officeDocument/2006/relationships/image" Target="../media/image115.png"/><Relationship Id="rId5" Type="http://schemas.openxmlformats.org/officeDocument/2006/relationships/image" Target="../media/image118.jpg"/><Relationship Id="rId6" Type="http://schemas.openxmlformats.org/officeDocument/2006/relationships/image" Target="../media/image120.png"/><Relationship Id="rId7" Type="http://schemas.openxmlformats.org/officeDocument/2006/relationships/image" Target="../media/image113.png"/><Relationship Id="rId8" Type="http://schemas.openxmlformats.org/officeDocument/2006/relationships/image" Target="../media/image124.jpg"/></Relationships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602"/>
          <p:cNvSpPr txBox="1"/>
          <p:nvPr>
            <p:ph type="title"/>
          </p:nvPr>
        </p:nvSpPr>
        <p:spPr>
          <a:xfrm>
            <a:off x="911961" y="645413"/>
            <a:ext cx="4409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/>
              <a:t>Implementation overview</a:t>
            </a:r>
            <a:endParaRPr sz="3300"/>
          </a:p>
        </p:txBody>
      </p:sp>
      <p:sp>
        <p:nvSpPr>
          <p:cNvPr id="4062" name="Google Shape;4062;p602"/>
          <p:cNvSpPr txBox="1"/>
          <p:nvPr/>
        </p:nvSpPr>
        <p:spPr>
          <a:xfrm>
            <a:off x="911961" y="1641157"/>
            <a:ext cx="5366325" cy="3617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12700" marR="29210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Selection: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 Pico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 considering Processing power, compatibility, and support for  communication protocols that aligns with the sensor's requirements.“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Boards: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carefully integrated development boards 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 4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facilitate seamless interaction between the mmWave  radar sensor and the chosen microcontroller. Considering its compatibility,  ease of programming, and scalability.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Coding Oversight: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team overseed the coding process, ensuring that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implemented algorithms aligned with our project objectives.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683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Functionality Assurance: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responsibility extended to ensuring the  overall functionality of the system, from data acquisition to signal  processing, including rigorous testing, debugging, and iterative  refinement.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Operation: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Achieving real-time operation demanded Real-time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clock synchronization, code optimization, and performance profiling.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3" name="Google Shape;4063;p602"/>
          <p:cNvGrpSpPr/>
          <p:nvPr/>
        </p:nvGrpSpPr>
        <p:grpSpPr>
          <a:xfrm>
            <a:off x="5936742" y="0"/>
            <a:ext cx="3207544" cy="5143500"/>
            <a:chOff x="7915656" y="0"/>
            <a:chExt cx="4276725" cy="6858000"/>
          </a:xfrm>
        </p:grpSpPr>
        <p:sp>
          <p:nvSpPr>
            <p:cNvPr id="4064" name="Google Shape;4064;p602"/>
            <p:cNvSpPr/>
            <p:nvPr/>
          </p:nvSpPr>
          <p:spPr>
            <a:xfrm>
              <a:off x="8570976" y="0"/>
              <a:ext cx="3621404" cy="6858000"/>
            </a:xfrm>
            <a:custGeom>
              <a:rect b="b" l="l" r="r" t="t"/>
              <a:pathLst>
                <a:path extrusionOk="0" h="6858000" w="3621404">
                  <a:moveTo>
                    <a:pt x="3621024" y="0"/>
                  </a:moveTo>
                  <a:lnTo>
                    <a:pt x="975232" y="1650"/>
                  </a:lnTo>
                  <a:lnTo>
                    <a:pt x="970851" y="16468"/>
                  </a:lnTo>
                  <a:lnTo>
                    <a:pt x="950658" y="56104"/>
                  </a:lnTo>
                  <a:lnTo>
                    <a:pt x="946276" y="70993"/>
                  </a:lnTo>
                  <a:lnTo>
                    <a:pt x="949499" y="79799"/>
                  </a:lnTo>
                  <a:lnTo>
                    <a:pt x="952531" y="90487"/>
                  </a:lnTo>
                  <a:lnTo>
                    <a:pt x="955135" y="103461"/>
                  </a:lnTo>
                  <a:lnTo>
                    <a:pt x="957072" y="119125"/>
                  </a:lnTo>
                  <a:lnTo>
                    <a:pt x="953684" y="133818"/>
                  </a:lnTo>
                  <a:lnTo>
                    <a:pt x="953023" y="141890"/>
                  </a:lnTo>
                  <a:lnTo>
                    <a:pt x="953053" y="149058"/>
                  </a:lnTo>
                  <a:lnTo>
                    <a:pt x="951738" y="161035"/>
                  </a:lnTo>
                  <a:lnTo>
                    <a:pt x="927226" y="195452"/>
                  </a:lnTo>
                  <a:lnTo>
                    <a:pt x="936751" y="242570"/>
                  </a:lnTo>
                  <a:lnTo>
                    <a:pt x="925702" y="276605"/>
                  </a:lnTo>
                  <a:lnTo>
                    <a:pt x="924202" y="290276"/>
                  </a:lnTo>
                  <a:lnTo>
                    <a:pt x="918273" y="302720"/>
                  </a:lnTo>
                  <a:lnTo>
                    <a:pt x="911772" y="315378"/>
                  </a:lnTo>
                  <a:lnTo>
                    <a:pt x="908557" y="329692"/>
                  </a:lnTo>
                  <a:lnTo>
                    <a:pt x="902444" y="375201"/>
                  </a:lnTo>
                  <a:lnTo>
                    <a:pt x="904414" y="392874"/>
                  </a:lnTo>
                  <a:lnTo>
                    <a:pt x="909218" y="404737"/>
                  </a:lnTo>
                  <a:lnTo>
                    <a:pt x="911605" y="432815"/>
                  </a:lnTo>
                  <a:lnTo>
                    <a:pt x="904529" y="472672"/>
                  </a:lnTo>
                  <a:lnTo>
                    <a:pt x="886428" y="506968"/>
                  </a:lnTo>
                  <a:lnTo>
                    <a:pt x="865421" y="548384"/>
                  </a:lnTo>
                  <a:lnTo>
                    <a:pt x="849629" y="609600"/>
                  </a:lnTo>
                  <a:lnTo>
                    <a:pt x="850866" y="642992"/>
                  </a:lnTo>
                  <a:lnTo>
                    <a:pt x="847786" y="697215"/>
                  </a:lnTo>
                  <a:lnTo>
                    <a:pt x="843238" y="757741"/>
                  </a:lnTo>
                  <a:lnTo>
                    <a:pt x="840067" y="810044"/>
                  </a:lnTo>
                  <a:lnTo>
                    <a:pt x="841121" y="839597"/>
                  </a:lnTo>
                  <a:lnTo>
                    <a:pt x="834376" y="884566"/>
                  </a:lnTo>
                  <a:lnTo>
                    <a:pt x="836691" y="913701"/>
                  </a:lnTo>
                  <a:lnTo>
                    <a:pt x="840174" y="937216"/>
                  </a:lnTo>
                  <a:lnTo>
                    <a:pt x="836929" y="965326"/>
                  </a:lnTo>
                  <a:lnTo>
                    <a:pt x="823555" y="1006290"/>
                  </a:lnTo>
                  <a:lnTo>
                    <a:pt x="774565" y="1078358"/>
                  </a:lnTo>
                  <a:lnTo>
                    <a:pt x="767333" y="1110107"/>
                  </a:lnTo>
                  <a:lnTo>
                    <a:pt x="789940" y="1200785"/>
                  </a:lnTo>
                  <a:lnTo>
                    <a:pt x="786256" y="1250950"/>
                  </a:lnTo>
                  <a:lnTo>
                    <a:pt x="775970" y="1314450"/>
                  </a:lnTo>
                  <a:lnTo>
                    <a:pt x="775787" y="1350390"/>
                  </a:lnTo>
                  <a:lnTo>
                    <a:pt x="777652" y="1368615"/>
                  </a:lnTo>
                  <a:lnTo>
                    <a:pt x="781184" y="1379315"/>
                  </a:lnTo>
                  <a:lnTo>
                    <a:pt x="786002" y="1392682"/>
                  </a:lnTo>
                  <a:lnTo>
                    <a:pt x="781948" y="1416165"/>
                  </a:lnTo>
                  <a:lnTo>
                    <a:pt x="776906" y="1440338"/>
                  </a:lnTo>
                  <a:lnTo>
                    <a:pt x="773840" y="1464655"/>
                  </a:lnTo>
                  <a:lnTo>
                    <a:pt x="775716" y="1488566"/>
                  </a:lnTo>
                  <a:lnTo>
                    <a:pt x="773810" y="1487677"/>
                  </a:lnTo>
                  <a:lnTo>
                    <a:pt x="772922" y="1489837"/>
                  </a:lnTo>
                  <a:lnTo>
                    <a:pt x="772668" y="1493647"/>
                  </a:lnTo>
                  <a:lnTo>
                    <a:pt x="772922" y="1501013"/>
                  </a:lnTo>
                  <a:lnTo>
                    <a:pt x="775843" y="1504441"/>
                  </a:lnTo>
                  <a:lnTo>
                    <a:pt x="779996" y="1515092"/>
                  </a:lnTo>
                  <a:lnTo>
                    <a:pt x="779160" y="1526492"/>
                  </a:lnTo>
                  <a:lnTo>
                    <a:pt x="776539" y="1541250"/>
                  </a:lnTo>
                  <a:lnTo>
                    <a:pt x="775334" y="1561973"/>
                  </a:lnTo>
                  <a:lnTo>
                    <a:pt x="774672" y="1579631"/>
                  </a:lnTo>
                  <a:lnTo>
                    <a:pt x="773271" y="1602946"/>
                  </a:lnTo>
                  <a:lnTo>
                    <a:pt x="771441" y="1622855"/>
                  </a:lnTo>
                  <a:lnTo>
                    <a:pt x="769493" y="1630299"/>
                  </a:lnTo>
                  <a:lnTo>
                    <a:pt x="779906" y="1693164"/>
                  </a:lnTo>
                  <a:lnTo>
                    <a:pt x="776982" y="1717307"/>
                  </a:lnTo>
                  <a:lnTo>
                    <a:pt x="779557" y="1730867"/>
                  </a:lnTo>
                  <a:lnTo>
                    <a:pt x="783800" y="1743545"/>
                  </a:lnTo>
                  <a:lnTo>
                    <a:pt x="785876" y="1765046"/>
                  </a:lnTo>
                  <a:lnTo>
                    <a:pt x="784344" y="1780254"/>
                  </a:lnTo>
                  <a:lnTo>
                    <a:pt x="784288" y="1792128"/>
                  </a:lnTo>
                  <a:lnTo>
                    <a:pt x="785947" y="1801193"/>
                  </a:lnTo>
                  <a:lnTo>
                    <a:pt x="789558" y="1807972"/>
                  </a:lnTo>
                  <a:lnTo>
                    <a:pt x="784316" y="1854159"/>
                  </a:lnTo>
                  <a:lnTo>
                    <a:pt x="784316" y="1874926"/>
                  </a:lnTo>
                  <a:lnTo>
                    <a:pt x="787090" y="1885147"/>
                  </a:lnTo>
                  <a:lnTo>
                    <a:pt x="790168" y="1899696"/>
                  </a:lnTo>
                  <a:lnTo>
                    <a:pt x="788225" y="2016204"/>
                  </a:lnTo>
                  <a:lnTo>
                    <a:pt x="786046" y="2059660"/>
                  </a:lnTo>
                  <a:lnTo>
                    <a:pt x="782320" y="2105152"/>
                  </a:lnTo>
                  <a:lnTo>
                    <a:pt x="776858" y="2145284"/>
                  </a:lnTo>
                  <a:lnTo>
                    <a:pt x="777494" y="2150872"/>
                  </a:lnTo>
                  <a:lnTo>
                    <a:pt x="777918" y="2159410"/>
                  </a:lnTo>
                  <a:lnTo>
                    <a:pt x="778033" y="2167651"/>
                  </a:lnTo>
                  <a:lnTo>
                    <a:pt x="777815" y="2175535"/>
                  </a:lnTo>
                  <a:lnTo>
                    <a:pt x="777240" y="2183003"/>
                  </a:lnTo>
                  <a:lnTo>
                    <a:pt x="780534" y="2184765"/>
                  </a:lnTo>
                  <a:lnTo>
                    <a:pt x="782312" y="2219864"/>
                  </a:lnTo>
                  <a:lnTo>
                    <a:pt x="785749" y="2231771"/>
                  </a:lnTo>
                  <a:lnTo>
                    <a:pt x="789100" y="2236341"/>
                  </a:lnTo>
                  <a:lnTo>
                    <a:pt x="790940" y="2244518"/>
                  </a:lnTo>
                  <a:lnTo>
                    <a:pt x="793369" y="2264791"/>
                  </a:lnTo>
                  <a:lnTo>
                    <a:pt x="797796" y="2280673"/>
                  </a:lnTo>
                  <a:lnTo>
                    <a:pt x="801544" y="2308415"/>
                  </a:lnTo>
                  <a:lnTo>
                    <a:pt x="804031" y="2338728"/>
                  </a:lnTo>
                  <a:lnTo>
                    <a:pt x="804672" y="2362327"/>
                  </a:lnTo>
                  <a:lnTo>
                    <a:pt x="828421" y="2604389"/>
                  </a:lnTo>
                  <a:lnTo>
                    <a:pt x="834405" y="2669603"/>
                  </a:lnTo>
                  <a:lnTo>
                    <a:pt x="837225" y="2692221"/>
                  </a:lnTo>
                  <a:lnTo>
                    <a:pt x="842009" y="2714625"/>
                  </a:lnTo>
                  <a:lnTo>
                    <a:pt x="843328" y="2748465"/>
                  </a:lnTo>
                  <a:lnTo>
                    <a:pt x="841130" y="2803031"/>
                  </a:lnTo>
                  <a:lnTo>
                    <a:pt x="833018" y="2939486"/>
                  </a:lnTo>
                  <a:lnTo>
                    <a:pt x="830520" y="3003949"/>
                  </a:lnTo>
                  <a:lnTo>
                    <a:pt x="831339" y="3054285"/>
                  </a:lnTo>
                  <a:lnTo>
                    <a:pt x="837183" y="3081782"/>
                  </a:lnTo>
                  <a:lnTo>
                    <a:pt x="837405" y="3114683"/>
                  </a:lnTo>
                  <a:lnTo>
                    <a:pt x="835015" y="3122614"/>
                  </a:lnTo>
                  <a:lnTo>
                    <a:pt x="830961" y="3118008"/>
                  </a:lnTo>
                  <a:lnTo>
                    <a:pt x="826186" y="3113296"/>
                  </a:lnTo>
                  <a:lnTo>
                    <a:pt x="821638" y="3120910"/>
                  </a:lnTo>
                  <a:lnTo>
                    <a:pt x="818260" y="3153283"/>
                  </a:lnTo>
                  <a:lnTo>
                    <a:pt x="807090" y="3163190"/>
                  </a:lnTo>
                  <a:lnTo>
                    <a:pt x="801195" y="3167872"/>
                  </a:lnTo>
                  <a:lnTo>
                    <a:pt x="800562" y="3185483"/>
                  </a:lnTo>
                  <a:lnTo>
                    <a:pt x="805179" y="3234182"/>
                  </a:lnTo>
                  <a:lnTo>
                    <a:pt x="823976" y="3286252"/>
                  </a:lnTo>
                  <a:lnTo>
                    <a:pt x="815826" y="3308655"/>
                  </a:lnTo>
                  <a:lnTo>
                    <a:pt x="811355" y="3328797"/>
                  </a:lnTo>
                  <a:lnTo>
                    <a:pt x="812813" y="3348938"/>
                  </a:lnTo>
                  <a:lnTo>
                    <a:pt x="822451" y="3371341"/>
                  </a:lnTo>
                  <a:lnTo>
                    <a:pt x="829745" y="3393612"/>
                  </a:lnTo>
                  <a:lnTo>
                    <a:pt x="917281" y="3646313"/>
                  </a:lnTo>
                  <a:lnTo>
                    <a:pt x="933706" y="3694920"/>
                  </a:lnTo>
                  <a:lnTo>
                    <a:pt x="939926" y="3715512"/>
                  </a:lnTo>
                  <a:lnTo>
                    <a:pt x="944245" y="3839718"/>
                  </a:lnTo>
                  <a:lnTo>
                    <a:pt x="946150" y="3846322"/>
                  </a:lnTo>
                  <a:lnTo>
                    <a:pt x="942848" y="3892169"/>
                  </a:lnTo>
                  <a:lnTo>
                    <a:pt x="941776" y="3921819"/>
                  </a:lnTo>
                  <a:lnTo>
                    <a:pt x="943038" y="3949827"/>
                  </a:lnTo>
                  <a:lnTo>
                    <a:pt x="944776" y="3977072"/>
                  </a:lnTo>
                  <a:lnTo>
                    <a:pt x="945133" y="4004437"/>
                  </a:lnTo>
                  <a:lnTo>
                    <a:pt x="943296" y="4065103"/>
                  </a:lnTo>
                  <a:lnTo>
                    <a:pt x="944108" y="4119268"/>
                  </a:lnTo>
                  <a:lnTo>
                    <a:pt x="945626" y="4169298"/>
                  </a:lnTo>
                  <a:lnTo>
                    <a:pt x="945905" y="4217561"/>
                  </a:lnTo>
                  <a:lnTo>
                    <a:pt x="943002" y="4266424"/>
                  </a:lnTo>
                  <a:lnTo>
                    <a:pt x="934974" y="4318254"/>
                  </a:lnTo>
                  <a:lnTo>
                    <a:pt x="930499" y="4348876"/>
                  </a:lnTo>
                  <a:lnTo>
                    <a:pt x="924131" y="4379309"/>
                  </a:lnTo>
                  <a:lnTo>
                    <a:pt x="920740" y="4407408"/>
                  </a:lnTo>
                  <a:lnTo>
                    <a:pt x="925195" y="4431030"/>
                  </a:lnTo>
                  <a:lnTo>
                    <a:pt x="913892" y="4514770"/>
                  </a:lnTo>
                  <a:lnTo>
                    <a:pt x="909014" y="4566850"/>
                  </a:lnTo>
                  <a:lnTo>
                    <a:pt x="911732" y="4595368"/>
                  </a:lnTo>
                  <a:lnTo>
                    <a:pt x="911309" y="4642851"/>
                  </a:lnTo>
                  <a:lnTo>
                    <a:pt x="920110" y="4694945"/>
                  </a:lnTo>
                  <a:lnTo>
                    <a:pt x="933815" y="4748704"/>
                  </a:lnTo>
                  <a:lnTo>
                    <a:pt x="948102" y="4801183"/>
                  </a:lnTo>
                  <a:lnTo>
                    <a:pt x="958649" y="4849435"/>
                  </a:lnTo>
                  <a:lnTo>
                    <a:pt x="961135" y="4890516"/>
                  </a:lnTo>
                  <a:lnTo>
                    <a:pt x="966697" y="4934122"/>
                  </a:lnTo>
                  <a:lnTo>
                    <a:pt x="967959" y="4983853"/>
                  </a:lnTo>
                  <a:lnTo>
                    <a:pt x="965684" y="5037985"/>
                  </a:lnTo>
                  <a:lnTo>
                    <a:pt x="960636" y="5094796"/>
                  </a:lnTo>
                  <a:lnTo>
                    <a:pt x="953576" y="5152562"/>
                  </a:lnTo>
                  <a:lnTo>
                    <a:pt x="945269" y="5209563"/>
                  </a:lnTo>
                  <a:lnTo>
                    <a:pt x="936478" y="5264074"/>
                  </a:lnTo>
                  <a:lnTo>
                    <a:pt x="920495" y="5358738"/>
                  </a:lnTo>
                  <a:lnTo>
                    <a:pt x="914830" y="5395445"/>
                  </a:lnTo>
                  <a:lnTo>
                    <a:pt x="911732" y="5422773"/>
                  </a:lnTo>
                  <a:lnTo>
                    <a:pt x="881030" y="5458169"/>
                  </a:lnTo>
                  <a:lnTo>
                    <a:pt x="852802" y="5511260"/>
                  </a:lnTo>
                  <a:lnTo>
                    <a:pt x="828458" y="5569602"/>
                  </a:lnTo>
                  <a:lnTo>
                    <a:pt x="809405" y="5620754"/>
                  </a:lnTo>
                  <a:lnTo>
                    <a:pt x="797051" y="5652274"/>
                  </a:lnTo>
                  <a:lnTo>
                    <a:pt x="790251" y="5700682"/>
                  </a:lnTo>
                  <a:lnTo>
                    <a:pt x="777157" y="5745147"/>
                  </a:lnTo>
                  <a:lnTo>
                    <a:pt x="760076" y="5787683"/>
                  </a:lnTo>
                  <a:lnTo>
                    <a:pt x="741312" y="5830300"/>
                  </a:lnTo>
                  <a:lnTo>
                    <a:pt x="723173" y="5875010"/>
                  </a:lnTo>
                  <a:lnTo>
                    <a:pt x="707964" y="5923824"/>
                  </a:lnTo>
                  <a:lnTo>
                    <a:pt x="697992" y="5978753"/>
                  </a:lnTo>
                  <a:lnTo>
                    <a:pt x="676769" y="6030068"/>
                  </a:lnTo>
                  <a:lnTo>
                    <a:pt x="649652" y="6080310"/>
                  </a:lnTo>
                  <a:lnTo>
                    <a:pt x="623464" y="6123887"/>
                  </a:lnTo>
                  <a:lnTo>
                    <a:pt x="605027" y="6155207"/>
                  </a:lnTo>
                  <a:lnTo>
                    <a:pt x="596640" y="6158506"/>
                  </a:lnTo>
                  <a:lnTo>
                    <a:pt x="585835" y="6164121"/>
                  </a:lnTo>
                  <a:lnTo>
                    <a:pt x="575863" y="6177058"/>
                  </a:lnTo>
                  <a:lnTo>
                    <a:pt x="569976" y="6202324"/>
                  </a:lnTo>
                  <a:lnTo>
                    <a:pt x="478408" y="6299885"/>
                  </a:lnTo>
                  <a:lnTo>
                    <a:pt x="457108" y="6338734"/>
                  </a:lnTo>
                  <a:lnTo>
                    <a:pt x="442594" y="6359690"/>
                  </a:lnTo>
                  <a:lnTo>
                    <a:pt x="430081" y="6376359"/>
                  </a:lnTo>
                  <a:lnTo>
                    <a:pt x="414781" y="6402349"/>
                  </a:lnTo>
                  <a:lnTo>
                    <a:pt x="407364" y="6417494"/>
                  </a:lnTo>
                  <a:lnTo>
                    <a:pt x="392874" y="6435820"/>
                  </a:lnTo>
                  <a:lnTo>
                    <a:pt x="380670" y="6453355"/>
                  </a:lnTo>
                  <a:lnTo>
                    <a:pt x="380110" y="6466128"/>
                  </a:lnTo>
                  <a:lnTo>
                    <a:pt x="368202" y="6486687"/>
                  </a:lnTo>
                  <a:lnTo>
                    <a:pt x="354187" y="6486009"/>
                  </a:lnTo>
                  <a:lnTo>
                    <a:pt x="341481" y="6489147"/>
                  </a:lnTo>
                  <a:lnTo>
                    <a:pt x="333501" y="6521157"/>
                  </a:lnTo>
                  <a:lnTo>
                    <a:pt x="329308" y="6560411"/>
                  </a:lnTo>
                  <a:lnTo>
                    <a:pt x="324829" y="6571246"/>
                  </a:lnTo>
                  <a:lnTo>
                    <a:pt x="320325" y="6571171"/>
                  </a:lnTo>
                  <a:lnTo>
                    <a:pt x="316059" y="6577697"/>
                  </a:lnTo>
                  <a:lnTo>
                    <a:pt x="312293" y="6608330"/>
                  </a:lnTo>
                  <a:lnTo>
                    <a:pt x="289516" y="6630631"/>
                  </a:lnTo>
                  <a:lnTo>
                    <a:pt x="243046" y="6653196"/>
                  </a:lnTo>
                  <a:lnTo>
                    <a:pt x="194814" y="6675728"/>
                  </a:lnTo>
                  <a:lnTo>
                    <a:pt x="166750" y="6697929"/>
                  </a:lnTo>
                  <a:lnTo>
                    <a:pt x="152255" y="6717963"/>
                  </a:lnTo>
                  <a:lnTo>
                    <a:pt x="121745" y="6735580"/>
                  </a:lnTo>
                  <a:lnTo>
                    <a:pt x="90973" y="6754055"/>
                  </a:lnTo>
                  <a:lnTo>
                    <a:pt x="75692" y="6776667"/>
                  </a:lnTo>
                  <a:lnTo>
                    <a:pt x="63615" y="6796004"/>
                  </a:lnTo>
                  <a:lnTo>
                    <a:pt x="12076" y="6838663"/>
                  </a:lnTo>
                  <a:lnTo>
                    <a:pt x="0" y="6857999"/>
                  </a:lnTo>
                  <a:lnTo>
                    <a:pt x="3621024" y="6856705"/>
                  </a:lnTo>
                  <a:lnTo>
                    <a:pt x="3621024" y="0"/>
                  </a:lnTo>
                  <a:close/>
                </a:path>
              </a:pathLst>
            </a:custGeom>
            <a:solidFill>
              <a:srgbClr val="82766A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5" name="Google Shape;4065;p6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0152" y="673608"/>
              <a:ext cx="1396746" cy="707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6" name="Google Shape;4066;p6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5656" y="3401567"/>
              <a:ext cx="3697986" cy="2789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7" name="Google Shape;4067;p602"/>
            <p:cNvSpPr/>
            <p:nvPr/>
          </p:nvSpPr>
          <p:spPr>
            <a:xfrm>
              <a:off x="7936992" y="3422903"/>
              <a:ext cx="3639820" cy="2731135"/>
            </a:xfrm>
            <a:custGeom>
              <a:rect b="b" l="l" r="r" t="t"/>
              <a:pathLst>
                <a:path extrusionOk="0" h="2731135" w="3639820">
                  <a:moveTo>
                    <a:pt x="3639311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3639311" y="2731008"/>
                  </a:lnTo>
                  <a:lnTo>
                    <a:pt x="3639311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8" name="Google Shape;4068;p6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95488" y="3578352"/>
              <a:ext cx="3325240" cy="242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9" name="Google Shape;4069;p6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10672" y="3087623"/>
              <a:ext cx="1259585" cy="62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0" name="Google Shape;4070;p6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34400" y="518159"/>
              <a:ext cx="3657600" cy="281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1" name="Google Shape;4071;p602"/>
            <p:cNvSpPr/>
            <p:nvPr/>
          </p:nvSpPr>
          <p:spPr>
            <a:xfrm>
              <a:off x="8555736" y="539495"/>
              <a:ext cx="3636645" cy="2752725"/>
            </a:xfrm>
            <a:custGeom>
              <a:rect b="b" l="l" r="r" t="t"/>
              <a:pathLst>
                <a:path extrusionOk="0" h="2752725" w="3636645">
                  <a:moveTo>
                    <a:pt x="3636264" y="0"/>
                  </a:moveTo>
                  <a:lnTo>
                    <a:pt x="0" y="0"/>
                  </a:lnTo>
                  <a:lnTo>
                    <a:pt x="0" y="2752343"/>
                  </a:lnTo>
                  <a:lnTo>
                    <a:pt x="3636264" y="2752343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2" name="Google Shape;4072;p6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17280" y="701040"/>
              <a:ext cx="3313050" cy="2429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